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ExtraBold" panose="00000900000000000000" pitchFamily="2" charset="0"/>
      <p:bold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EB Garamond SemiBold" panose="000007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19" y="2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heme" Target="theme/theme1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8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89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1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89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9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0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39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41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70;p2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83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4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5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6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8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10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1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2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3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4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5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6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7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8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9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20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2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68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23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4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5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6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7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8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9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0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1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33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2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3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4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5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0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1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42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2" name="Google Shape;1731;p316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3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8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0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9" name="Google Shape;1738;p317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1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7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27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10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48" name="Google Shape;1746;p318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8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9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0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1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0" name="Google Shape;1753;p319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2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756;p320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5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6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7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1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4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6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7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0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26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27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8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29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2" name="Google Shape;78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13" name="Google Shape;79;p2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2" name="Google Shape;1777;p323"/>
            <p:cNvPicPr preferRelativeResize="0">
              <a:picLocks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167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3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68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69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70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1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3" name="Google Shape;1787;p324"/>
            <p:cNvPicPr preferRelativeResize="0">
              <a:picLocks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44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4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45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6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47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8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1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2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73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74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5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5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6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7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508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9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0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5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6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857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8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9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1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2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9072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4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3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073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4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6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3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9" name="Google Shape;85;p2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44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45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46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47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8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27" name="Google Shape;93;p22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3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3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5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7" name="Google Shape;101;p22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46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7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8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9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0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Google Shape;108;p22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7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8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49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113;p22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6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7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8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51" name="Google Shape;117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6" name="Google Shape;118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Google Shape;121;p22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8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9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0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25" name="Google Shape;125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2" name="Google Shape;126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1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129;p23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3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4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5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52" name="Google Shape;133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9" name="Google Shape;134;p230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6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37;p23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4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5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36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24" name="Google Shape;141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0" name="Google Shape;142;p231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7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2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4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85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145;p23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87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8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589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0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1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52;p23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6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7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18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9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20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8" name="Google Shape;160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9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0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1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2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3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4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5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6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7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2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3" name="Google Shape;172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4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75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6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77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78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79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0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1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2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83;p23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62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63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64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65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66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7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8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193;p23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9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0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51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2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3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Google Shape;200;p23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85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186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87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8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9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07;p23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3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4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2" name="Google Shape;214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3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24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025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6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3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5" name="Google Shape;221;p241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6" name="Google Shape;222;p24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4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55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6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7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136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90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7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1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192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3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13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194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5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6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197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198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199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58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59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38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39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60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1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2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63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64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65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252;p244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9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255;p245"/>
          <p:cNvPicPr preferRelativeResize="0">
            <a:picLocks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54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258;p246" descr="Ico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6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7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262;p24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274;p24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0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1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2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3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4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5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6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7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8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9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286;p24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61" name="Google Shape;287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9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33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34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62" name="Google Shape;291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35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0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36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37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63" name="Google Shape;296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38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39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0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1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2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3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4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2" name="Google Shape;305;p25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92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3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4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5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6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7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8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9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0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1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2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03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4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5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321;p25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172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7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173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74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75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176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7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8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9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0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81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82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83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4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2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5" name="Google Shape;28;p31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6" name="Google Shape;29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43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66" name="Google Shape;31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67" name="Google Shape;32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8" name="Google Shape;33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9" name="Google Shape;34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70" name="Google Shape;35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44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338;p25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9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91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92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93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94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5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6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7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8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9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0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1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2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355;p25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9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0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1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32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33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4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5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6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7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8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9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0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1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372;p25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80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81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2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3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84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5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6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7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8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9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90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91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2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389;p25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8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391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081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2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3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4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5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6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7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088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089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090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1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2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3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4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407;p25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1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09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52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3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4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5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6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7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8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59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60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761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2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3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4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5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425;p25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82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46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47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71" name="Google Shape;429;p257"/>
              <p:cNvCxnSpPr>
                <a:cxnSpLocks/>
                <a:endCxn id="1048984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3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4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72" name="Google Shape;433;p257"/>
              <p:cNvCxnSpPr>
                <a:cxnSpLocks/>
                <a:endCxn id="1048986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6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73" name="Google Shape;437;p257"/>
              <p:cNvCxnSpPr>
                <a:cxnSpLocks/>
                <a:endCxn id="104898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7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8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74" name="Google Shape;441;p257"/>
              <p:cNvCxnSpPr>
                <a:cxnSpLocks/>
                <a:endCxn id="1048990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89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0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8991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2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3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4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5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6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7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8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9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00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455;p25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39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1" name="Google Shape;458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2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4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2" name="Google Shape;461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3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3" name="Google Shape;463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41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4" name="Google Shape;466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42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43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4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5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6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7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8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9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0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1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2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479;p25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58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39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5" name="Google Shape;483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59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6" name="Google Shape;485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40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41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42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43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44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492;p26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63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397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1" name="Google Shape;496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4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2" name="Google Shape;498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398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399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0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1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2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505;p26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198" name="Google Shape;507;p261"/>
            <p:cNvPicPr preferRelativeResize="0">
              <a:picLocks/>
            </p:cNvPicPr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70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1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2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3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74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5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6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7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8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9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38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39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1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2" name="Google Shape;41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3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3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519;p26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3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4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5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6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7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8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9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0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1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2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3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4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35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6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Google Shape;535;p26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61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62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63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64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65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6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7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8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9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70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71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72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3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08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9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0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1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2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13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4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5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6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7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8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9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0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1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2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3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4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5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87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8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9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0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1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2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3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4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5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6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7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8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9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0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1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2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3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4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Google Shape;592;p26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27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8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9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0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1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2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33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4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5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6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7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8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607;p26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27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28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29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0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1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2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33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4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5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6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7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38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622;p26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8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9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18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0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1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2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22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9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20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3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25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1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22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6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7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4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28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2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29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30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4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31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5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26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32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33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5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3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3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661;p26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66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7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474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8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9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6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6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7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1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2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7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3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8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4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5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8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6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77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78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68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79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80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81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69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82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83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4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5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6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7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701;p27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4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5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6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7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8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09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0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1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2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3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4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15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6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7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8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9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0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1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2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722;p27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46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47;p2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743;p27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1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2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46;p272"/>
          <p:cNvCxnSpPr>
            <a:cxnSpLocks/>
            <a:stCxn id="104915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53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4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5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6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7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8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9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0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1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2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3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4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5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6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762;p27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22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3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65" name="Google Shape;765;p273"/>
          <p:cNvCxnSpPr>
            <a:cxnSpLocks/>
            <a:stCxn id="104972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24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25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26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27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28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29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0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31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2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3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4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5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6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7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781;p27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5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6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64" name="Google Shape;785;p274"/>
            <p:cNvCxnSpPr>
              <a:cxnSpLocks/>
              <a:stCxn id="1048947" idx="6"/>
              <a:endCxn id="104895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5" name="Google Shape;788;p274"/>
            <p:cNvCxnSpPr>
              <a:cxnSpLocks/>
              <a:stCxn id="1048947" idx="6"/>
              <a:endCxn id="1048957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6" name="Google Shape;790;p274"/>
            <p:cNvCxnSpPr>
              <a:cxnSpLocks/>
              <a:stCxn id="1048947" idx="6"/>
              <a:endCxn id="104896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7" name="Google Shape;792;p274"/>
            <p:cNvCxnSpPr>
              <a:cxnSpLocks/>
              <a:stCxn id="1048947" idx="6"/>
              <a:endCxn id="104896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8" name="Google Shape;794;p274"/>
            <p:cNvCxnSpPr>
              <a:cxnSpLocks/>
              <a:stCxn id="1048947" idx="6"/>
              <a:endCxn id="10489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9" name="Google Shape;796;p274"/>
            <p:cNvCxnSpPr>
              <a:cxnSpLocks/>
              <a:stCxn id="1048947" idx="6"/>
              <a:endCxn id="104896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0" name="Google Shape;798;p274"/>
            <p:cNvCxnSpPr>
              <a:cxnSpLocks/>
              <a:stCxn id="1048947" idx="6"/>
              <a:endCxn id="1048954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3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47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48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49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0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1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2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3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4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5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6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7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0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1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2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3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4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0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1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2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3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4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5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6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7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825;p27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4" name="Google Shape;829;p275"/>
            <p:cNvCxnSpPr>
              <a:cxnSpLocks/>
              <a:stCxn id="1049608" idx="6"/>
              <a:endCxn id="104961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5" name="Google Shape;832;p275"/>
            <p:cNvCxnSpPr>
              <a:cxnSpLocks/>
              <a:stCxn id="1049608" idx="6"/>
              <a:endCxn id="104961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6" name="Google Shape;834;p275"/>
            <p:cNvCxnSpPr>
              <a:cxnSpLocks/>
              <a:stCxn id="1049608" idx="6"/>
              <a:endCxn id="104962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36;p275"/>
            <p:cNvCxnSpPr>
              <a:cxnSpLocks/>
              <a:stCxn id="1049608" idx="6"/>
              <a:endCxn id="104963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38;p275"/>
            <p:cNvCxnSpPr>
              <a:cxnSpLocks/>
              <a:stCxn id="1049608" idx="6"/>
              <a:endCxn id="104962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0;p275"/>
            <p:cNvCxnSpPr>
              <a:cxnSpLocks/>
              <a:stCxn id="1049608" idx="6"/>
              <a:endCxn id="10496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42;p275"/>
            <p:cNvCxnSpPr>
              <a:cxnSpLocks/>
              <a:stCxn id="1049608" idx="6"/>
              <a:endCxn id="10496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9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08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09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10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1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2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3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4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5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6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7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8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9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0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1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2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3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4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5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6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7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30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31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2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3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4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5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6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7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8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1" name="Google Shape;870;p27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46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7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7" name="Google Shape;874;p276"/>
            <p:cNvCxnSpPr>
              <a:cxnSpLocks/>
              <a:stCxn id="1049048" idx="6"/>
              <a:endCxn id="104904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8" name="Google Shape;877;p276"/>
            <p:cNvCxnSpPr>
              <a:cxnSpLocks/>
              <a:stCxn id="1049048" idx="6"/>
              <a:endCxn id="104905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79" name="Google Shape;879;p276"/>
            <p:cNvCxnSpPr>
              <a:cxnSpLocks/>
              <a:stCxn id="1049048" idx="6"/>
              <a:endCxn id="10490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81;p276"/>
            <p:cNvCxnSpPr>
              <a:cxnSpLocks/>
              <a:stCxn id="1049048" idx="6"/>
              <a:endCxn id="104906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83;p276"/>
            <p:cNvCxnSpPr>
              <a:cxnSpLocks/>
              <a:stCxn id="1049048" idx="6"/>
              <a:endCxn id="10490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85;p276"/>
            <p:cNvCxnSpPr>
              <a:cxnSpLocks/>
              <a:stCxn id="1049048" idx="6"/>
              <a:endCxn id="104905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887;p276"/>
            <p:cNvCxnSpPr>
              <a:cxnSpLocks/>
              <a:endCxn id="10490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8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2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63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49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0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4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51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2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5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53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4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55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6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7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57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8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8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59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0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61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2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063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4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5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6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7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8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9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0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1" name="Google Shape;914;p27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29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0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53" name="Google Shape;918;p277"/>
            <p:cNvCxnSpPr>
              <a:cxnSpLocks/>
              <a:stCxn id="1048831" idx="6"/>
              <a:endCxn id="104883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4" name="Google Shape;921;p277"/>
            <p:cNvCxnSpPr>
              <a:cxnSpLocks/>
              <a:stCxn id="1048831" idx="6"/>
              <a:endCxn id="104883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5" name="Google Shape;923;p277"/>
            <p:cNvCxnSpPr>
              <a:cxnSpLocks/>
              <a:stCxn id="1048831" idx="6"/>
              <a:endCxn id="10488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6" name="Google Shape;925;p277"/>
            <p:cNvCxnSpPr>
              <a:cxnSpLocks/>
              <a:stCxn id="1048831" idx="6"/>
              <a:endCxn id="104884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927;p277"/>
            <p:cNvCxnSpPr>
              <a:cxnSpLocks/>
              <a:stCxn id="1048831" idx="6"/>
              <a:endCxn id="104883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929;p277"/>
            <p:cNvCxnSpPr>
              <a:cxnSpLocks/>
              <a:stCxn id="1048831" idx="6"/>
              <a:endCxn id="104883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931;p277"/>
            <p:cNvCxnSpPr>
              <a:cxnSpLocks/>
              <a:endCxn id="104884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31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7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08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32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3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34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5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36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7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3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9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40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1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4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3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44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5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46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7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8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9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0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1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2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3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6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76" name="Google Shape;958;p27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7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48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6" name="Google Shape;962;p278"/>
            <p:cNvCxnSpPr>
              <a:cxnSpLocks/>
              <a:stCxn id="1049449" idx="6"/>
              <a:endCxn id="104945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65;p278"/>
            <p:cNvCxnSpPr>
              <a:cxnSpLocks/>
              <a:stCxn id="1049449" idx="6"/>
              <a:endCxn id="104945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67;p278"/>
            <p:cNvCxnSpPr>
              <a:cxnSpLocks/>
              <a:stCxn id="1049449" idx="6"/>
              <a:endCxn id="104945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69;p278"/>
            <p:cNvCxnSpPr>
              <a:cxnSpLocks/>
              <a:stCxn id="1049449" idx="6"/>
              <a:endCxn id="104946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71;p278"/>
            <p:cNvCxnSpPr>
              <a:cxnSpLocks/>
              <a:stCxn id="1049449" idx="6"/>
              <a:endCxn id="104945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73;p278"/>
            <p:cNvCxnSpPr>
              <a:cxnSpLocks/>
              <a:stCxn id="1049449" idx="6"/>
              <a:endCxn id="104945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2" name="Google Shape;975;p278"/>
            <p:cNvCxnSpPr>
              <a:cxnSpLocks/>
              <a:endCxn id="104946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49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0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81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50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1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2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52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3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3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5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5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56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7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5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5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59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6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60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1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62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63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64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5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6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7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8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9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0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1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01;p27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05;p279"/>
            <p:cNvCxnSpPr>
              <a:cxnSpLocks/>
              <a:stCxn id="1048644" idx="6"/>
              <a:endCxn id="104864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08;p279"/>
            <p:cNvCxnSpPr>
              <a:cxnSpLocks/>
              <a:stCxn id="1048644" idx="6"/>
              <a:endCxn id="104864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10;p279"/>
            <p:cNvCxnSpPr>
              <a:cxnSpLocks/>
              <a:stCxn id="1048644" idx="6"/>
              <a:endCxn id="104864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12;p279"/>
            <p:cNvCxnSpPr>
              <a:cxnSpLocks/>
              <a:stCxn id="1048644" idx="6"/>
              <a:endCxn id="104865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14;p279"/>
            <p:cNvCxnSpPr>
              <a:cxnSpLocks/>
              <a:stCxn id="1048644" idx="6"/>
              <a:endCxn id="104864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16;p279"/>
            <p:cNvCxnSpPr>
              <a:cxnSpLocks/>
              <a:stCxn id="1048644" idx="6"/>
              <a:endCxn id="104864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18;p279"/>
            <p:cNvCxnSpPr>
              <a:cxnSpLocks/>
              <a:endCxn id="104865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44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5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6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8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49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0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1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2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3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4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5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6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7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8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9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029;p28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74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5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33;p280"/>
            <p:cNvCxnSpPr>
              <a:cxnSpLocks/>
              <a:stCxn id="1049376" idx="6"/>
              <a:endCxn id="104937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36;p280"/>
            <p:cNvCxnSpPr>
              <a:cxnSpLocks/>
              <a:stCxn id="1049376" idx="6"/>
              <a:endCxn id="104937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38;p280"/>
            <p:cNvCxnSpPr>
              <a:cxnSpLocks/>
              <a:stCxn id="1049376" idx="6"/>
              <a:endCxn id="104938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40;p280"/>
            <p:cNvCxnSpPr>
              <a:cxnSpLocks/>
              <a:stCxn id="1049376" idx="6"/>
              <a:endCxn id="104938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42;p280"/>
            <p:cNvCxnSpPr>
              <a:cxnSpLocks/>
              <a:stCxn id="1049376" idx="6"/>
              <a:endCxn id="104938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44;p280"/>
            <p:cNvCxnSpPr>
              <a:cxnSpLocks/>
              <a:stCxn id="1049376" idx="6"/>
              <a:endCxn id="104937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46;p280"/>
            <p:cNvCxnSpPr>
              <a:cxnSpLocks/>
              <a:endCxn id="104938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76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7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8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9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0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1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2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3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84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5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6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7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8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9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0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1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1057;p28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00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01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61;p281"/>
            <p:cNvCxnSpPr>
              <a:cxnSpLocks/>
              <a:stCxn id="1049202" idx="6"/>
              <a:endCxn id="104920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64;p281"/>
            <p:cNvCxnSpPr>
              <a:cxnSpLocks/>
              <a:stCxn id="1049202" idx="6"/>
              <a:endCxn id="104920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66;p281"/>
            <p:cNvCxnSpPr>
              <a:cxnSpLocks/>
              <a:stCxn id="1049202" idx="6"/>
              <a:endCxn id="104920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68;p281"/>
            <p:cNvCxnSpPr>
              <a:cxnSpLocks/>
              <a:stCxn id="1049202" idx="6"/>
              <a:endCxn id="104920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70;p281"/>
            <p:cNvCxnSpPr>
              <a:cxnSpLocks/>
              <a:stCxn id="1049202" idx="6"/>
              <a:endCxn id="1049206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72;p281"/>
            <p:cNvCxnSpPr>
              <a:cxnSpLocks/>
              <a:stCxn id="1049202" idx="6"/>
              <a:endCxn id="104920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74;p281"/>
            <p:cNvCxnSpPr>
              <a:cxnSpLocks/>
              <a:endCxn id="10492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0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4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5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6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8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10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1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2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3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4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5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6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7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49;p219"/>
          <p:cNvPicPr preferRelativeResize="0">
            <a:picLocks/>
          </p:cNvPicPr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3" name="Google Shape;50;p2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60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1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2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3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085;p28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0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1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9" name="Google Shape;1089;p282" descr="Icon  Description automatically generated"/>
            <p:cNvPicPr preferRelativeResize="0">
              <a:picLocks/>
            </p:cNvPicPr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2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3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4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5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6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7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4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1112;p28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1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02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9003" name="Google Shape;1116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4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5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6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7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8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9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0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1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12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3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4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5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6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7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8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9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0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0" name="Google Shape;1135;p28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49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50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06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7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5" name="Google Shape;114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3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08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9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4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5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6" name="Google Shape;114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6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0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1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7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8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15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9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2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0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1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4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15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6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7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8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17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9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7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8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0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1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17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2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9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0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3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4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18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6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7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19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8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9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0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196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1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82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3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4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5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6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Google Shape;1204;p28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9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77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78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97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8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1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99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79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0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0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1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1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2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1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2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3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4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2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3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4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06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07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08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09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10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11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12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85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86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7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3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4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4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5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8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6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7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4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9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0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5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1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2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2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3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25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4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5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265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7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28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9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0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1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2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1273;p28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8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8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48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49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6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7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28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8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0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1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9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0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28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1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2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3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29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4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5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98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9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00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01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6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57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2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3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1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4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5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6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1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1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2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8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9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2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0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3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1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2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2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3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4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5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34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6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17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8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9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0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1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342;p28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6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7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65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66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7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39" name="Google Shape;135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0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67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68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1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2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0" name="Google Shape;135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3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69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0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4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5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1" name="Google Shape;136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6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71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2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87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2" name="Google Shape;136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8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73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4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90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3" name="Google Shape;137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692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93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4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5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6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7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5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76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7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698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9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4" name="Google Shape;138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0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7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7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1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2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5" name="Google Shape;139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0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1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4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5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6" name="Google Shape;139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6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2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3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07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8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7" name="Google Shape;140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09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84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85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8710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11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48" name="Google Shape;141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8712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13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4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5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6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7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1418;p28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0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1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33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33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9252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3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4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5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6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34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9257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8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9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0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1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9262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3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4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5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6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7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8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9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0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1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2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3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4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5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6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7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8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9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0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1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2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3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4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5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6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7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8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89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0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1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2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93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94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5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6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7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8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9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0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1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2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3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1479;p28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9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0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3" name="Google Shape;1483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2" name="Google Shape;1484;p29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3" name="Google Shape;1486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14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15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Google Shape;1490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96" name="Google Shape;1491;p29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60" name="Google Shape;1493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8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69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Google Shape;56;p220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1" name="Google Shape;57;p2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4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5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6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7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9" name="Google Shape;1497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6" name="Google Shape;1498;p29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34" name="Google Shape;1500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0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1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Google Shape;1504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4" name="Google Shape;1505;p29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1506;p293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3145785" name="Google Shape;1507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76" name="Google Shape;1508;p293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73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077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78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79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3" name="Google Shape;151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74" name="Google Shape;1516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75" name="Google Shape;1517;p29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42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77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43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44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45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1" name="Google Shape;152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Google Shape;1527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3" name="Google Shape;1528;p29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903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29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04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05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06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3" name="Google Shape;153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44" name="Google Shape;1538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45" name="Google Shape;1539;p29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323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40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324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325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326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4" name="Google Shape;154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5" name="Google Shape;1549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6" name="Google Shape;1550;p29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7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8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9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90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40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1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2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3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91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44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5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6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7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48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8" name="Google Shape;156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29" name="Google Shape;1568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0" name="Google Shape;1569;p29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39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40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41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99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42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3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4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5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0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46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7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8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49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50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99" name="Google Shape;158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300" name="Google Shape;1587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301" name="Google Shape;1588;p29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72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3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4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4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675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6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7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78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45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679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0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1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82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83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Google Shape;1604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6" name="Google Shape;1605;p30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9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0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1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8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9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2" name="Google Shape;1612;p301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3" name="Google Shape;1613;p30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20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3" name="Google Shape;1616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1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2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4" name="Google Shape;64;p2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3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24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5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6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5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56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57" name="Google Shape;1621;p302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57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58" name="Google Shape;1623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359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12" name="Google Shape;1626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360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7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8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8" name="Google Shape;1631;p30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55" name="Google Shape;1632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9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0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671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0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41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2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3" name="Google Shape;1640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44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5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9" name="Google Shape;1643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46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9" name="Google Shape;1647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0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1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49" name="Google Shape;1650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2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2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3" name="Google Shape;1654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4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5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20" name="Google Shape;1657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96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1660;p30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64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5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6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195" name="Google Shape;1664;p307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8" name="Google Shape;1666;p30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1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2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3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279" name="Google Shape;1670;p308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9" name="Google Shape;1673;p30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22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23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24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5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1679;p31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8" name="Google Shape;1680;p310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42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0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6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7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1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</a:p>
        </p:txBody>
      </p:sp>
      <p:pic>
        <p:nvPicPr>
          <p:cNvPr id="2097153" name="Google Shape;1834;p209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71" b="-2488"/>
          <a:stretch>
            <a:fillRect/>
          </a:stretch>
        </p:blipFill>
        <p:spPr>
          <a:xfrm>
            <a:off x="261254" y="2552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9" name="TextBox 1048578"/>
          <p:cNvSpPr txBox="1"/>
          <p:nvPr/>
        </p:nvSpPr>
        <p:spPr>
          <a:xfrm>
            <a:off x="261254" y="2061210"/>
            <a:ext cx="4572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</a:rPr>
              <a:t>JOB FINDER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7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56" name="Google Shape;1841;p210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00" y="21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 sz="1400" u="none" strike="noStrike" cap="none"/>
                        <a:t>2115a752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K.VAISHALI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A7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2114a75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N.ANUSHIYA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A7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 sz="1400" u="none" strike="noStrike" cap="none"/>
                        <a:t>2115a751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V.THAMIZHARASI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A7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2115a734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 sz="1400" u="none" strike="noStrike" cap="none"/>
                        <a:t>D.PRAGATHI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en-GB"/>
                        <a:t>A7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9790" name="TextBox 1049789"/>
          <p:cNvSpPr txBox="1"/>
          <p:nvPr/>
        </p:nvSpPr>
        <p:spPr>
          <a:xfrm>
            <a:off x="1855435" y="921036"/>
            <a:ext cx="4572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rgbClr val="000000"/>
                </a:solidFill>
              </a:rPr>
              <a:t>JOB FINDER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8593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4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5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048597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2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3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4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5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6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71;g1f5dca458e3_0_1833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36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345215" y="1734337"/>
            <a:ext cx="2722200" cy="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https://github.com/2115a752/FSR--SRS/blob/main/job%20finder.js</a:t>
            </a:r>
          </a:p>
        </p:txBody>
      </p:sp>
      <p:sp>
        <p:nvSpPr>
          <p:cNvPr id="1048637" name="TextBox 1048636"/>
          <p:cNvSpPr txBox="1"/>
          <p:nvPr/>
        </p:nvSpPr>
        <p:spPr>
          <a:xfrm>
            <a:off x="2059215" y="4632960"/>
            <a:ext cx="4572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GB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882;p213"/>
          <p:cNvPicPr preferRelativeResize="0">
            <a:picLocks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On-screen Show (16:9)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EB Garamond ExtraBold</vt:lpstr>
      <vt:lpstr>Public Sans</vt:lpstr>
      <vt:lpstr>Calibri</vt:lpstr>
      <vt:lpstr>Arial</vt:lpstr>
      <vt:lpstr>EB Garamond</vt:lpstr>
      <vt:lpstr>Noto Sans Symbols</vt:lpstr>
      <vt:lpstr>Montserrat ExtraBold</vt:lpstr>
      <vt:lpstr>EB Garamond Medium</vt:lpstr>
      <vt:lpstr>EB Garamond SemiBold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V.Thamizharasi V.Thamizharasi</cp:lastModifiedBy>
  <cp:revision>1</cp:revision>
  <dcterms:created xsi:type="dcterms:W3CDTF">2020-08-12T13:21:46Z</dcterms:created>
  <dcterms:modified xsi:type="dcterms:W3CDTF">2023-05-09T05:06:21Z</dcterms:modified>
</cp:coreProperties>
</file>